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d592634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d592634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4d592634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4d592634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d592634b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d592634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d592634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d592634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4d592634b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4d592634b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d592634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d592634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d592634b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d592634b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d592634b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d592634b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d592634b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d592634b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d59263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d59263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4d592634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4d592634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4d592634b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4d592634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d592634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d592634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d59263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d59263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d592634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4d592634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d592634b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d592634b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d592634b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d592634b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-268425" y="227150"/>
            <a:ext cx="9907210" cy="46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4906800" y="227150"/>
            <a:ext cx="4237200" cy="904500"/>
          </a:xfrm>
          <a:prstGeom prst="rect">
            <a:avLst/>
          </a:prstGeom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 Face detection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0" y="4239000"/>
            <a:ext cx="2541000" cy="904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Luis Hernandez 	A00818847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Alejandro Reyes	A00818335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Marco Sánchez 	A00818512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matching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50" y="1095763"/>
            <a:ext cx="501802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25" y="1784750"/>
            <a:ext cx="3841150" cy="2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266325"/>
            <a:ext cx="49905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Depende de un conjunto de imágenes usadas para el entrenamiento para encontrar modelos de caras.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200" y="515275"/>
            <a:ext cx="3666124" cy="21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11700" y="2905600"/>
            <a:ext cx="81858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 el método más confiable y robusto de todos.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Funciona a través de técnicas de análisis estadístico y machine learning.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 procesamiento suele ser a nivel de pixel.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Principalmente se usa cuando habrá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face recognition.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50" y="1658000"/>
            <a:ext cx="3838350" cy="21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425" y="1266089"/>
            <a:ext cx="4352200" cy="261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Feature-Based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Encuentra una cara en base a features (</a:t>
            </a:r>
            <a:r>
              <a:rPr b="1" lang="en"/>
              <a:t>no pixeles</a:t>
            </a:r>
            <a:r>
              <a:rPr lang="en"/>
              <a:t>) de imágenes, extraídos durante su entrenamiento (</a:t>
            </a:r>
            <a:r>
              <a:rPr b="1" lang="en"/>
              <a:t>no comparadas durante la ejecución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Requiere entrenamiento como clasificador y luego se usa para comparar regiones faciales.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fin es superar el reconocimiento del ojo humano, al incluir features identificados incluso ante diferente iluminación y posición.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matemática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922" y="3052375"/>
            <a:ext cx="3218125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3743250" y="1101500"/>
            <a:ext cx="1866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“Image”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479550" y="2520175"/>
            <a:ext cx="256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Integral Image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479550" y="987850"/>
            <a:ext cx="25671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Rectangle features can be computed very rapidly using an intermediate representation for the image which we call the integral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38" y="1492050"/>
            <a:ext cx="46767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0" y="143975"/>
            <a:ext cx="4070600" cy="2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513" y="1742550"/>
            <a:ext cx="4549520" cy="33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2958525" y="1742550"/>
            <a:ext cx="4603500" cy="3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 rot="2459036">
            <a:off x="4575269" y="1446111"/>
            <a:ext cx="448275" cy="1773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 rot="2459036">
            <a:off x="2533994" y="3448436"/>
            <a:ext cx="448275" cy="1773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71075" y="3383325"/>
            <a:ext cx="1866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“Image”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972" y="1082725"/>
            <a:ext cx="3218125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114325" y="508700"/>
            <a:ext cx="256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Integral Image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3046225" y="1850175"/>
            <a:ext cx="1409400" cy="989400"/>
          </a:xfrm>
          <a:prstGeom prst="rect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3046225" y="2941050"/>
            <a:ext cx="1409400" cy="9894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4555563" y="1850163"/>
            <a:ext cx="1409400" cy="989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4555563" y="2941050"/>
            <a:ext cx="1409400" cy="9894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0238" y="2217175"/>
            <a:ext cx="8763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0250" y="3629150"/>
            <a:ext cx="876300" cy="12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Haar-like features for face detection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250" y="1312600"/>
            <a:ext cx="55464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Haar-like features for face detection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00" y="1201400"/>
            <a:ext cx="4453750" cy="35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50" y="1460100"/>
            <a:ext cx="3769050" cy="240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00" y="1015100"/>
            <a:ext cx="3098600" cy="27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43671" l="0" r="0" t="0"/>
          <a:stretch/>
        </p:blipFill>
        <p:spPr>
          <a:xfrm>
            <a:off x="4903575" y="1075500"/>
            <a:ext cx="2755375" cy="27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23400" y="432650"/>
            <a:ext cx="6555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¿Face detection == Face recognition?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822950" y="1717925"/>
            <a:ext cx="32199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Face detection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Identifica presencia de personas basándose en la existencia de caras, usando uno o varios métodos.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Su fin es encontrar si hay una cara.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5139550" y="1717925"/>
            <a:ext cx="32199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Face recognition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Analiza de forma más detallada la imagen, para encontrar quién es la persona encontrada, o sus rasgos.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13" y="3278875"/>
            <a:ext cx="6495576" cy="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75" y="1429300"/>
            <a:ext cx="5519350" cy="31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100" y="983550"/>
            <a:ext cx="4420928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Conteo de personas que cruzan por cierto punto o están dentro de un lugar.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Identificación de personas para aplicar difuminado en televisión.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Autoenfoque de cámaras.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2961775"/>
            <a:ext cx="85206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Mejorar seguridad y agilizar pagos y acceso.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Búsqueda de personas extraviadas (incluyendo criminales).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Apoyo a invidentes.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Robo a </a:t>
            </a:r>
            <a:r>
              <a:rPr lang="en"/>
              <a:t>papel de baño en China (?)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600" y="0"/>
            <a:ext cx="2217543" cy="12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300" y="2777625"/>
            <a:ext cx="1347450" cy="13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75" y="3754750"/>
            <a:ext cx="1850775" cy="12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325" y="484064"/>
            <a:ext cx="4697299" cy="41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Knowledge-Based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 de la reglas que se programen y que visualmente sabemos y usamos para encontrar una cara.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complicado encontrar un conjunto apropiado de reglas.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Existen falsos positivos si las reglas son muy generales, o los resultados se limitan si las reglas son muy detalladas,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insuficiente para detectar y generalizar caras.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Knowledge-Based</a:t>
            </a:r>
            <a:endParaRPr sz="2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00" y="1252738"/>
            <a:ext cx="291689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57610" r="0" t="27351"/>
          <a:stretch/>
        </p:blipFill>
        <p:spPr>
          <a:xfrm>
            <a:off x="5945400" y="1367375"/>
            <a:ext cx="2689476" cy="345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matching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85206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templates definidos para localizar o detectar caras, en base a la correlación de los elementos de estos templates y la imagen de entrada.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cara se entiende como una función que depende de ciertos elementos.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Requiere una </a:t>
            </a:r>
            <a:r>
              <a:rPr b="1" lang="en"/>
              <a:t>comparación </a:t>
            </a:r>
            <a:r>
              <a:rPr b="1" lang="en"/>
              <a:t>exhaustiva contra los templates.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Suele tener problemas con variaciones en escala, pose, iluminación, etc.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24" y="3243575"/>
            <a:ext cx="3280825" cy="16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